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655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03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81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371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28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08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70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94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29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30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CEA0C-82E0-421C-9E3D-0F6F37FBB137}" type="datetimeFigureOut">
              <a:rPr lang="en-IN" smtClean="0"/>
              <a:t>08-10-2022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BC17D-1498-4B34-A66F-193DFE7F8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41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095" t="7163" r="18033" b="21683"/>
          <a:stretch/>
        </p:blipFill>
        <p:spPr>
          <a:xfrm>
            <a:off x="225081" y="211016"/>
            <a:ext cx="8440617" cy="52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11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502" t="16202" r="12843" b="17837"/>
          <a:stretch/>
        </p:blipFill>
        <p:spPr>
          <a:xfrm>
            <a:off x="253219" y="239151"/>
            <a:ext cx="8510954" cy="55711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34572" y="4135902"/>
            <a:ext cx="3080825" cy="167435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65761" y="464233"/>
            <a:ext cx="5486399" cy="19694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79829" y="1012875"/>
            <a:ext cx="8384344" cy="19554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05576" y="2968283"/>
            <a:ext cx="14067" cy="116761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68038" y="3372675"/>
            <a:ext cx="1427186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Copy &amp; paste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829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43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799" t="16586" r="54469" b="24952"/>
          <a:stretch/>
        </p:blipFill>
        <p:spPr>
          <a:xfrm>
            <a:off x="153484" y="154747"/>
            <a:ext cx="3953853" cy="50503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09489" y="1364569"/>
            <a:ext cx="2883877" cy="12520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97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799" t="54279" r="54577" b="24567"/>
          <a:stretch/>
        </p:blipFill>
        <p:spPr>
          <a:xfrm>
            <a:off x="225083" y="351694"/>
            <a:ext cx="4697972" cy="21804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474" t="14279" r="50685" b="67644"/>
          <a:stretch/>
        </p:blipFill>
        <p:spPr>
          <a:xfrm>
            <a:off x="211015" y="2616590"/>
            <a:ext cx="4697972" cy="1600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474" t="54119" r="54451" b="29567"/>
          <a:stretch/>
        </p:blipFill>
        <p:spPr>
          <a:xfrm>
            <a:off x="211015" y="4346917"/>
            <a:ext cx="4697972" cy="16525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1015" y="2616590"/>
            <a:ext cx="4697972" cy="33828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9474" t="14086" r="50793" b="63414"/>
          <a:stretch/>
        </p:blipFill>
        <p:spPr>
          <a:xfrm>
            <a:off x="5092505" y="2616590"/>
            <a:ext cx="5373858" cy="2286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9474" t="57645" r="55389" b="34741"/>
          <a:stretch/>
        </p:blipFill>
        <p:spPr>
          <a:xfrm>
            <a:off x="5092505" y="5050300"/>
            <a:ext cx="5373858" cy="9151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92505" y="2616589"/>
            <a:ext cx="5373858" cy="33828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207434" y="618978"/>
            <a:ext cx="801858" cy="189914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3207434" y="4698609"/>
            <a:ext cx="801858" cy="13012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8649285" y="5060634"/>
            <a:ext cx="902677" cy="93298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70913" y="3914144"/>
            <a:ext cx="2960077" cy="302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5525672" y="4575505"/>
            <a:ext cx="3576125" cy="31334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211015" y="337241"/>
            <a:ext cx="10255348" cy="56563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58" t="35818" r="64092" b="3414"/>
          <a:stretch/>
        </p:blipFill>
        <p:spPr>
          <a:xfrm>
            <a:off x="182879" y="126610"/>
            <a:ext cx="4417256" cy="44453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907345" y="2032759"/>
            <a:ext cx="2045678" cy="2040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19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988" t="6972" r="17924" b="15529"/>
          <a:stretch/>
        </p:blipFill>
        <p:spPr>
          <a:xfrm>
            <a:off x="267287" y="196948"/>
            <a:ext cx="846875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5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611" t="16010" r="10680" b="27451"/>
          <a:stretch/>
        </p:blipFill>
        <p:spPr>
          <a:xfrm>
            <a:off x="196948" y="182878"/>
            <a:ext cx="9326880" cy="50499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41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286" t="16394" r="10788" b="28029"/>
          <a:stretch/>
        </p:blipFill>
        <p:spPr>
          <a:xfrm>
            <a:off x="239150" y="196947"/>
            <a:ext cx="9391277" cy="49799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026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286" t="16202" r="39332" b="24952"/>
          <a:stretch/>
        </p:blipFill>
        <p:spPr>
          <a:xfrm>
            <a:off x="211016" y="211016"/>
            <a:ext cx="3953021" cy="43047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07963" y="3530991"/>
            <a:ext cx="2166425" cy="9847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07963" y="393896"/>
            <a:ext cx="2686929" cy="2110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51690" y="731520"/>
            <a:ext cx="3812347" cy="98473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00665" y="1716259"/>
            <a:ext cx="14067" cy="18147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77195" y="2254293"/>
            <a:ext cx="1427186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 smtClean="0"/>
              <a:t>Copy &amp; paste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0286" t="16202" r="29493" b="13029"/>
          <a:stretch/>
        </p:blipFill>
        <p:spPr>
          <a:xfrm>
            <a:off x="4360984" y="211016"/>
            <a:ext cx="5233181" cy="51769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778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286" t="16394" r="29601" b="37068"/>
          <a:stretch/>
        </p:blipFill>
        <p:spPr>
          <a:xfrm>
            <a:off x="182880" y="281354"/>
            <a:ext cx="5219114" cy="3404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847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6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</dc:creator>
  <cp:lastModifiedBy>SURESH</cp:lastModifiedBy>
  <cp:revision>12</cp:revision>
  <dcterms:created xsi:type="dcterms:W3CDTF">2022-10-08T13:05:57Z</dcterms:created>
  <dcterms:modified xsi:type="dcterms:W3CDTF">2022-10-08T14:57:19Z</dcterms:modified>
</cp:coreProperties>
</file>